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6" r:id="rId1"/>
  </p:sldMasterIdLst>
  <p:notesMasterIdLst>
    <p:notesMasterId r:id="rId3"/>
  </p:notesMasterIdLst>
  <p:sldIdLst>
    <p:sldId id="256" r:id="rId2"/>
  </p:sldIdLst>
  <p:sldSz cx="21599525" cy="8999538"/>
  <p:notesSz cx="6797675" cy="9926638"/>
  <p:defaultTextStyle>
    <a:defPPr>
      <a:defRPr lang="en-US"/>
    </a:defPPr>
    <a:lvl1pPr marL="0" algn="l" defTabSz="642273" rtl="0" eaLnBrk="1" latinLnBrk="0" hangingPunct="1">
      <a:defRPr sz="2528" kern="1200">
        <a:solidFill>
          <a:schemeClr val="tx1"/>
        </a:solidFill>
        <a:latin typeface="+mn-lt"/>
        <a:ea typeface="+mn-ea"/>
        <a:cs typeface="+mn-cs"/>
      </a:defRPr>
    </a:lvl1pPr>
    <a:lvl2pPr marL="642273" algn="l" defTabSz="642273" rtl="0" eaLnBrk="1" latinLnBrk="0" hangingPunct="1">
      <a:defRPr sz="2528" kern="1200">
        <a:solidFill>
          <a:schemeClr val="tx1"/>
        </a:solidFill>
        <a:latin typeface="+mn-lt"/>
        <a:ea typeface="+mn-ea"/>
        <a:cs typeface="+mn-cs"/>
      </a:defRPr>
    </a:lvl2pPr>
    <a:lvl3pPr marL="1284546" algn="l" defTabSz="642273" rtl="0" eaLnBrk="1" latinLnBrk="0" hangingPunct="1">
      <a:defRPr sz="2528" kern="1200">
        <a:solidFill>
          <a:schemeClr val="tx1"/>
        </a:solidFill>
        <a:latin typeface="+mn-lt"/>
        <a:ea typeface="+mn-ea"/>
        <a:cs typeface="+mn-cs"/>
      </a:defRPr>
    </a:lvl3pPr>
    <a:lvl4pPr marL="1926820" algn="l" defTabSz="642273" rtl="0" eaLnBrk="1" latinLnBrk="0" hangingPunct="1">
      <a:defRPr sz="2528" kern="1200">
        <a:solidFill>
          <a:schemeClr val="tx1"/>
        </a:solidFill>
        <a:latin typeface="+mn-lt"/>
        <a:ea typeface="+mn-ea"/>
        <a:cs typeface="+mn-cs"/>
      </a:defRPr>
    </a:lvl4pPr>
    <a:lvl5pPr marL="2569093" algn="l" defTabSz="642273" rtl="0" eaLnBrk="1" latinLnBrk="0" hangingPunct="1">
      <a:defRPr sz="2528" kern="1200">
        <a:solidFill>
          <a:schemeClr val="tx1"/>
        </a:solidFill>
        <a:latin typeface="+mn-lt"/>
        <a:ea typeface="+mn-ea"/>
        <a:cs typeface="+mn-cs"/>
      </a:defRPr>
    </a:lvl5pPr>
    <a:lvl6pPr marL="3211366" algn="l" defTabSz="642273" rtl="0" eaLnBrk="1" latinLnBrk="0" hangingPunct="1">
      <a:defRPr sz="2528" kern="1200">
        <a:solidFill>
          <a:schemeClr val="tx1"/>
        </a:solidFill>
        <a:latin typeface="+mn-lt"/>
        <a:ea typeface="+mn-ea"/>
        <a:cs typeface="+mn-cs"/>
      </a:defRPr>
    </a:lvl6pPr>
    <a:lvl7pPr marL="3853638" algn="l" defTabSz="642273" rtl="0" eaLnBrk="1" latinLnBrk="0" hangingPunct="1">
      <a:defRPr sz="2528" kern="1200">
        <a:solidFill>
          <a:schemeClr val="tx1"/>
        </a:solidFill>
        <a:latin typeface="+mn-lt"/>
        <a:ea typeface="+mn-ea"/>
        <a:cs typeface="+mn-cs"/>
      </a:defRPr>
    </a:lvl7pPr>
    <a:lvl8pPr marL="4495911" algn="l" defTabSz="642273" rtl="0" eaLnBrk="1" latinLnBrk="0" hangingPunct="1">
      <a:defRPr sz="2528" kern="1200">
        <a:solidFill>
          <a:schemeClr val="tx1"/>
        </a:solidFill>
        <a:latin typeface="+mn-lt"/>
        <a:ea typeface="+mn-ea"/>
        <a:cs typeface="+mn-cs"/>
      </a:defRPr>
    </a:lvl8pPr>
    <a:lvl9pPr marL="5138185" algn="l" defTabSz="642273" rtl="0" eaLnBrk="1" latinLnBrk="0" hangingPunct="1">
      <a:defRPr sz="2528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EABE4-41B7-44CE-82C3-FA7D7588B8F7}" type="datetimeFigureOut">
              <a:rPr lang="th-TH" smtClean="0"/>
              <a:t>07/06/64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-620713" y="1241425"/>
            <a:ext cx="8039101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8074A-1522-4E8C-AD32-5B5ED4F532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2006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4546" rtl="0" eaLnBrk="1" latinLnBrk="0" hangingPunct="1">
      <a:defRPr sz="2528" kern="1200">
        <a:solidFill>
          <a:schemeClr val="tx1"/>
        </a:solidFill>
        <a:latin typeface="+mn-lt"/>
        <a:ea typeface="+mn-ea"/>
        <a:cs typeface="+mn-cs"/>
      </a:defRPr>
    </a:lvl1pPr>
    <a:lvl2pPr marL="642273" algn="l" defTabSz="1284546" rtl="0" eaLnBrk="1" latinLnBrk="0" hangingPunct="1">
      <a:defRPr sz="2528" kern="1200">
        <a:solidFill>
          <a:schemeClr val="tx1"/>
        </a:solidFill>
        <a:latin typeface="+mn-lt"/>
        <a:ea typeface="+mn-ea"/>
        <a:cs typeface="+mn-cs"/>
      </a:defRPr>
    </a:lvl2pPr>
    <a:lvl3pPr marL="1284546" algn="l" defTabSz="1284546" rtl="0" eaLnBrk="1" latinLnBrk="0" hangingPunct="1">
      <a:defRPr sz="2528" kern="1200">
        <a:solidFill>
          <a:schemeClr val="tx1"/>
        </a:solidFill>
        <a:latin typeface="+mn-lt"/>
        <a:ea typeface="+mn-ea"/>
        <a:cs typeface="+mn-cs"/>
      </a:defRPr>
    </a:lvl3pPr>
    <a:lvl4pPr marL="1926820" algn="l" defTabSz="1284546" rtl="0" eaLnBrk="1" latinLnBrk="0" hangingPunct="1">
      <a:defRPr sz="2528" kern="1200">
        <a:solidFill>
          <a:schemeClr val="tx1"/>
        </a:solidFill>
        <a:latin typeface="+mn-lt"/>
        <a:ea typeface="+mn-ea"/>
        <a:cs typeface="+mn-cs"/>
      </a:defRPr>
    </a:lvl4pPr>
    <a:lvl5pPr marL="2569093" algn="l" defTabSz="1284546" rtl="0" eaLnBrk="1" latinLnBrk="0" hangingPunct="1">
      <a:defRPr sz="2528" kern="1200">
        <a:solidFill>
          <a:schemeClr val="tx1"/>
        </a:solidFill>
        <a:latin typeface="+mn-lt"/>
        <a:ea typeface="+mn-ea"/>
        <a:cs typeface="+mn-cs"/>
      </a:defRPr>
    </a:lvl5pPr>
    <a:lvl6pPr marL="3211366" algn="l" defTabSz="1284546" rtl="0" eaLnBrk="1" latinLnBrk="0" hangingPunct="1">
      <a:defRPr sz="2528" kern="1200">
        <a:solidFill>
          <a:schemeClr val="tx1"/>
        </a:solidFill>
        <a:latin typeface="+mn-lt"/>
        <a:ea typeface="+mn-ea"/>
        <a:cs typeface="+mn-cs"/>
      </a:defRPr>
    </a:lvl6pPr>
    <a:lvl7pPr marL="3853638" algn="l" defTabSz="1284546" rtl="0" eaLnBrk="1" latinLnBrk="0" hangingPunct="1">
      <a:defRPr sz="2528" kern="1200">
        <a:solidFill>
          <a:schemeClr val="tx1"/>
        </a:solidFill>
        <a:latin typeface="+mn-lt"/>
        <a:ea typeface="+mn-ea"/>
        <a:cs typeface="+mn-cs"/>
      </a:defRPr>
    </a:lvl7pPr>
    <a:lvl8pPr marL="4495911" algn="l" defTabSz="1284546" rtl="0" eaLnBrk="1" latinLnBrk="0" hangingPunct="1">
      <a:defRPr sz="2528" kern="1200">
        <a:solidFill>
          <a:schemeClr val="tx1"/>
        </a:solidFill>
        <a:latin typeface="+mn-lt"/>
        <a:ea typeface="+mn-ea"/>
        <a:cs typeface="+mn-cs"/>
      </a:defRPr>
    </a:lvl8pPr>
    <a:lvl9pPr marL="5138185" algn="l" defTabSz="1284546" rtl="0" eaLnBrk="1" latinLnBrk="0" hangingPunct="1">
      <a:defRPr sz="25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8074A-1522-4E8C-AD32-5B5ED4F5322C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2396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21599525" cy="8999538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2317042" y="1663603"/>
            <a:ext cx="16965445" cy="5653187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2564945" y="1852418"/>
            <a:ext cx="16469638" cy="529470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98800" y="1663602"/>
            <a:ext cx="3401925" cy="9599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9301296" y="1663603"/>
            <a:ext cx="2996934" cy="84680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6745" y="2744299"/>
            <a:ext cx="16066039" cy="3399825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9449" b="0" kern="1200" cap="all" spc="-131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7439" y="6144123"/>
            <a:ext cx="16070047" cy="59997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100" spc="105" baseline="0">
                <a:solidFill>
                  <a:schemeClr val="tx1"/>
                </a:solidFill>
              </a:defRPr>
            </a:lvl1pPr>
            <a:lvl2pPr marL="599984" indent="0" algn="ctr">
              <a:buNone/>
              <a:defRPr sz="2100"/>
            </a:lvl2pPr>
            <a:lvl3pPr marL="1199967" indent="0" algn="ctr">
              <a:buNone/>
              <a:defRPr sz="2100"/>
            </a:lvl3pPr>
            <a:lvl4pPr marL="1799951" indent="0" algn="ctr">
              <a:buNone/>
              <a:defRPr sz="2100"/>
            </a:lvl4pPr>
            <a:lvl5pPr marL="2399934" indent="0" algn="ctr">
              <a:buNone/>
              <a:defRPr sz="2100"/>
            </a:lvl5pPr>
            <a:lvl6pPr marL="2999918" indent="0" algn="ctr">
              <a:buNone/>
              <a:defRPr sz="2100"/>
            </a:lvl6pPr>
            <a:lvl7pPr marL="3599901" indent="0" algn="ctr">
              <a:buNone/>
              <a:defRPr sz="2100"/>
            </a:lvl7pPr>
            <a:lvl8pPr marL="4199885" indent="0" algn="ctr">
              <a:buNone/>
              <a:defRPr sz="2100"/>
            </a:lvl8pPr>
            <a:lvl9pPr marL="4799868" indent="0" algn="ctr">
              <a:buNone/>
              <a:defRPr sz="21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9422793" y="1760087"/>
            <a:ext cx="2753939" cy="691845"/>
          </a:xfrm>
        </p:spPr>
        <p:txBody>
          <a:bodyPr/>
          <a:lstStyle>
            <a:lvl1pPr algn="ctr">
              <a:defRPr sz="1706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t>6/7/2021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2575743" y="6838310"/>
            <a:ext cx="10462270" cy="299985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15248144" y="6839649"/>
            <a:ext cx="3741439" cy="29998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538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81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929650" y="999949"/>
            <a:ext cx="4184908" cy="6899646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8" y="999949"/>
            <a:ext cx="14309685" cy="6899646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04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6/7/2021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6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21599525" cy="8999538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2317042" y="1663603"/>
            <a:ext cx="16965445" cy="5653187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2564944" y="1852418"/>
            <a:ext cx="16469638" cy="529470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9098800" y="1663602"/>
            <a:ext cx="3401925" cy="9599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9301296" y="1663603"/>
            <a:ext cx="2996934" cy="84680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137" y="2748296"/>
            <a:ext cx="16070047" cy="3395826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9449" kern="1200" cap="all" spc="-131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0139" y="6144123"/>
            <a:ext cx="16070047" cy="599969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  <a:effectLst/>
              </a:defRPr>
            </a:lvl1pPr>
            <a:lvl2pPr marL="5999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19996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99951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4pPr>
            <a:lvl5pPr marL="2399934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5pPr>
            <a:lvl6pPr marL="2999918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6pPr>
            <a:lvl7pPr marL="3599901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7pPr>
            <a:lvl8pPr marL="4199885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8pPr>
            <a:lvl9pPr marL="4799868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8193" y="1764348"/>
            <a:ext cx="2753939" cy="695964"/>
          </a:xfrm>
        </p:spPr>
        <p:txBody>
          <a:bodyPr/>
          <a:lstStyle>
            <a:lvl1pPr algn="ctr">
              <a:defRPr lang="en-US" sz="1706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smtClean="0"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5136" y="6838310"/>
            <a:ext cx="10464970" cy="29998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3865" y="6838310"/>
            <a:ext cx="3742118" cy="29998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75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9958" y="2759859"/>
            <a:ext cx="8423815" cy="4919747"/>
          </a:xfrm>
        </p:spPr>
        <p:txBody>
          <a:bodyPr/>
          <a:lstStyle>
            <a:lvl1pPr>
              <a:defRPr sz="2362"/>
            </a:lvl1pPr>
            <a:lvl2pPr>
              <a:defRPr sz="2100"/>
            </a:lvl2pPr>
            <a:lvl3pPr>
              <a:defRPr sz="1837"/>
            </a:lvl3pPr>
            <a:lvl4pPr>
              <a:defRPr sz="1837"/>
            </a:lvl4pPr>
            <a:lvl5pPr>
              <a:defRPr sz="1837"/>
            </a:lvl5pPr>
            <a:lvl6pPr>
              <a:defRPr sz="1837"/>
            </a:lvl6pPr>
            <a:lvl7pPr>
              <a:defRPr sz="1837"/>
            </a:lvl7pPr>
            <a:lvl8pPr>
              <a:defRPr sz="1837"/>
            </a:lvl8pPr>
            <a:lvl9pPr>
              <a:defRPr sz="1837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85752" y="2759859"/>
            <a:ext cx="8423815" cy="4919747"/>
          </a:xfrm>
        </p:spPr>
        <p:txBody>
          <a:bodyPr/>
          <a:lstStyle>
            <a:lvl1pPr>
              <a:defRPr sz="2362"/>
            </a:lvl1pPr>
            <a:lvl2pPr>
              <a:defRPr sz="2100"/>
            </a:lvl2pPr>
            <a:lvl3pPr>
              <a:defRPr sz="1837"/>
            </a:lvl3pPr>
            <a:lvl4pPr>
              <a:defRPr sz="1837"/>
            </a:lvl4pPr>
            <a:lvl5pPr>
              <a:defRPr sz="1837"/>
            </a:lvl5pPr>
            <a:lvl6pPr>
              <a:defRPr sz="1837"/>
            </a:lvl6pPr>
            <a:lvl7pPr>
              <a:defRPr sz="1837"/>
            </a:lvl7pPr>
            <a:lvl8pPr>
              <a:defRPr sz="1837"/>
            </a:lvl8pPr>
            <a:lvl9pPr>
              <a:defRPr sz="1837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6/7/2021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541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5358" y="2722083"/>
            <a:ext cx="8423815" cy="839957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493" b="0">
                <a:solidFill>
                  <a:schemeClr val="tx2"/>
                </a:solidFill>
                <a:latin typeface="+mn-lt"/>
              </a:defRPr>
            </a:lvl1pPr>
            <a:lvl2pPr marL="599984" indent="0">
              <a:buNone/>
              <a:defRPr sz="2493" b="1"/>
            </a:lvl2pPr>
            <a:lvl3pPr marL="1199967" indent="0">
              <a:buNone/>
              <a:defRPr sz="2362" b="1"/>
            </a:lvl3pPr>
            <a:lvl4pPr marL="1799951" indent="0">
              <a:buNone/>
              <a:defRPr sz="2100" b="1"/>
            </a:lvl4pPr>
            <a:lvl5pPr marL="2399934" indent="0">
              <a:buNone/>
              <a:defRPr sz="2100" b="1"/>
            </a:lvl5pPr>
            <a:lvl6pPr marL="2999918" indent="0">
              <a:buNone/>
              <a:defRPr sz="2100" b="1"/>
            </a:lvl6pPr>
            <a:lvl7pPr marL="3599901" indent="0">
              <a:buNone/>
              <a:defRPr sz="2100" b="1"/>
            </a:lvl7pPr>
            <a:lvl8pPr marL="4199885" indent="0">
              <a:buNone/>
              <a:defRPr sz="2100" b="1"/>
            </a:lvl8pPr>
            <a:lvl9pPr marL="4799868" indent="0">
              <a:buNone/>
              <a:defRPr sz="21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95358" y="3616479"/>
            <a:ext cx="8423815" cy="4199784"/>
          </a:xfrm>
        </p:spPr>
        <p:txBody>
          <a:bodyPr/>
          <a:lstStyle>
            <a:lvl1pPr>
              <a:defRPr sz="2362"/>
            </a:lvl1pPr>
            <a:lvl2pPr>
              <a:defRPr sz="2100"/>
            </a:lvl2pPr>
            <a:lvl3pPr>
              <a:defRPr sz="1837"/>
            </a:lvl3pPr>
            <a:lvl4pPr>
              <a:defRPr sz="1837"/>
            </a:lvl4pPr>
            <a:lvl5pPr>
              <a:defRPr sz="1837"/>
            </a:lvl5pPr>
            <a:lvl6pPr>
              <a:defRPr sz="1837"/>
            </a:lvl6pPr>
            <a:lvl7pPr>
              <a:defRPr sz="1837"/>
            </a:lvl7pPr>
            <a:lvl8pPr>
              <a:defRPr sz="1837"/>
            </a:lvl8pPr>
            <a:lvl9pPr>
              <a:defRPr sz="1837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291152" y="2722083"/>
            <a:ext cx="8423815" cy="839957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493" b="0">
                <a:solidFill>
                  <a:schemeClr val="tx2"/>
                </a:solidFill>
              </a:defRPr>
            </a:lvl1pPr>
            <a:lvl2pPr marL="599984" indent="0">
              <a:buNone/>
              <a:defRPr sz="2493" b="1"/>
            </a:lvl2pPr>
            <a:lvl3pPr marL="1199967" indent="0">
              <a:buNone/>
              <a:defRPr sz="2362" b="1"/>
            </a:lvl3pPr>
            <a:lvl4pPr marL="1799951" indent="0">
              <a:buNone/>
              <a:defRPr sz="2100" b="1"/>
            </a:lvl4pPr>
            <a:lvl5pPr marL="2399934" indent="0">
              <a:buNone/>
              <a:defRPr sz="2100" b="1"/>
            </a:lvl5pPr>
            <a:lvl6pPr marL="2999918" indent="0">
              <a:buNone/>
              <a:defRPr sz="2100" b="1"/>
            </a:lvl6pPr>
            <a:lvl7pPr marL="3599901" indent="0">
              <a:buNone/>
              <a:defRPr sz="2100" b="1"/>
            </a:lvl7pPr>
            <a:lvl8pPr marL="4199885" indent="0">
              <a:buNone/>
              <a:defRPr sz="2100" b="1"/>
            </a:lvl8pPr>
            <a:lvl9pPr marL="4799868" indent="0">
              <a:buNone/>
              <a:defRPr sz="21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291152" y="3617375"/>
            <a:ext cx="8423815" cy="4199784"/>
          </a:xfrm>
        </p:spPr>
        <p:txBody>
          <a:bodyPr/>
          <a:lstStyle>
            <a:lvl1pPr>
              <a:defRPr sz="2362"/>
            </a:lvl1pPr>
            <a:lvl2pPr>
              <a:defRPr sz="2100"/>
            </a:lvl2pPr>
            <a:lvl3pPr>
              <a:defRPr sz="1837"/>
            </a:lvl3pPr>
            <a:lvl4pPr>
              <a:defRPr sz="1837"/>
            </a:lvl4pPr>
            <a:lvl5pPr>
              <a:defRPr sz="1837"/>
            </a:lvl5pPr>
            <a:lvl6pPr>
              <a:defRPr sz="1837"/>
            </a:lvl6pPr>
            <a:lvl7pPr>
              <a:defRPr sz="1837"/>
            </a:lvl7pPr>
            <a:lvl8pPr>
              <a:defRPr sz="1837"/>
            </a:lvl8pPr>
            <a:lvl9pPr>
              <a:defRPr sz="1837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6/7/2021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65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6/7/2021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29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6/7/2021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91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34983" y="311984"/>
            <a:ext cx="15114268" cy="83755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5980647" y="311984"/>
            <a:ext cx="5183886" cy="83755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9638" y="797062"/>
            <a:ext cx="4306405" cy="2159889"/>
          </a:xfrm>
        </p:spPr>
        <p:txBody>
          <a:bodyPr anchor="b">
            <a:normAutofit/>
          </a:bodyPr>
          <a:lstStyle>
            <a:lvl1pPr algn="l" defTabSz="11999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74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973" y="799959"/>
            <a:ext cx="13769697" cy="6999641"/>
          </a:xfrm>
        </p:spPr>
        <p:txBody>
          <a:bodyPr/>
          <a:lstStyle>
            <a:lvl1pPr>
              <a:defRPr sz="2362"/>
            </a:lvl1pPr>
            <a:lvl2pPr>
              <a:defRPr sz="2100"/>
            </a:lvl2pPr>
            <a:lvl3pPr>
              <a:defRPr sz="1837"/>
            </a:lvl3pPr>
            <a:lvl4pPr>
              <a:defRPr sz="1837"/>
            </a:lvl4pPr>
            <a:lvl5pPr>
              <a:defRPr sz="1837"/>
            </a:lvl5pPr>
            <a:lvl6pPr>
              <a:defRPr sz="1837"/>
            </a:lvl6pPr>
            <a:lvl7pPr>
              <a:defRPr sz="1837"/>
            </a:lvl7pPr>
            <a:lvl8pPr>
              <a:defRPr sz="1837"/>
            </a:lvl8pPr>
            <a:lvl9pPr>
              <a:defRPr sz="1837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69638" y="2999846"/>
            <a:ext cx="4306405" cy="45997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50"/>
              </a:spcBef>
              <a:buNone/>
              <a:defRPr sz="1837">
                <a:solidFill>
                  <a:srgbClr val="FFFFFF"/>
                </a:solidFill>
              </a:defRPr>
            </a:lvl1pPr>
            <a:lvl2pPr marL="599984" indent="0">
              <a:buNone/>
              <a:defRPr sz="1575"/>
            </a:lvl2pPr>
            <a:lvl3pPr marL="1199967" indent="0">
              <a:buNone/>
              <a:defRPr sz="1312"/>
            </a:lvl3pPr>
            <a:lvl4pPr marL="1799951" indent="0">
              <a:buNone/>
              <a:defRPr sz="1181"/>
            </a:lvl4pPr>
            <a:lvl5pPr marL="2399934" indent="0">
              <a:buNone/>
              <a:defRPr sz="1181"/>
            </a:lvl5pPr>
            <a:lvl6pPr marL="2999918" indent="0">
              <a:buNone/>
              <a:defRPr sz="1181"/>
            </a:lvl6pPr>
            <a:lvl7pPr marL="3599901" indent="0">
              <a:buNone/>
              <a:defRPr sz="1181"/>
            </a:lvl7pPr>
            <a:lvl8pPr marL="4199885" indent="0">
              <a:buNone/>
              <a:defRPr sz="1181"/>
            </a:lvl8pPr>
            <a:lvl9pPr marL="4799868" indent="0">
              <a:buNone/>
              <a:defRPr sz="118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6/7/2021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8413590" y="8166250"/>
            <a:ext cx="2591943" cy="35998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6223642" y="491975"/>
            <a:ext cx="4697897" cy="8015589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290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5980647" y="311984"/>
            <a:ext cx="5183886" cy="83755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9638" y="791959"/>
            <a:ext cx="4309105" cy="2159889"/>
          </a:xfrm>
        </p:spPr>
        <p:txBody>
          <a:bodyPr anchor="b">
            <a:noAutofit/>
          </a:bodyPr>
          <a:lstStyle>
            <a:lvl1pPr algn="l">
              <a:defRPr sz="3674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4989" y="311984"/>
            <a:ext cx="15114268" cy="8375570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4199"/>
            </a:lvl1pPr>
            <a:lvl2pPr marL="599984" indent="0">
              <a:buNone/>
              <a:defRPr sz="3674"/>
            </a:lvl2pPr>
            <a:lvl3pPr marL="1199967" indent="0">
              <a:buNone/>
              <a:defRPr sz="3150"/>
            </a:lvl3pPr>
            <a:lvl4pPr marL="1799951" indent="0">
              <a:buNone/>
              <a:defRPr sz="2625"/>
            </a:lvl4pPr>
            <a:lvl5pPr marL="2399934" indent="0">
              <a:buNone/>
              <a:defRPr sz="2625"/>
            </a:lvl5pPr>
            <a:lvl6pPr marL="2999918" indent="0">
              <a:buNone/>
              <a:defRPr sz="2625"/>
            </a:lvl6pPr>
            <a:lvl7pPr marL="3599901" indent="0">
              <a:buNone/>
              <a:defRPr sz="2625"/>
            </a:lvl7pPr>
            <a:lvl8pPr marL="4199885" indent="0">
              <a:buNone/>
              <a:defRPr sz="2625"/>
            </a:lvl8pPr>
            <a:lvl9pPr marL="4799868" indent="0">
              <a:buNone/>
              <a:defRPr sz="2625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69638" y="2999846"/>
            <a:ext cx="4309105" cy="459576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1050"/>
              </a:spcBef>
              <a:buNone/>
              <a:defRPr sz="1837">
                <a:solidFill>
                  <a:srgbClr val="FFFFFF"/>
                </a:solidFill>
              </a:defRPr>
            </a:lvl1pPr>
            <a:lvl2pPr marL="599984" indent="0">
              <a:buNone/>
              <a:defRPr sz="1575"/>
            </a:lvl2pPr>
            <a:lvl3pPr marL="1199967" indent="0">
              <a:buNone/>
              <a:defRPr sz="1312"/>
            </a:lvl3pPr>
            <a:lvl4pPr marL="1799951" indent="0">
              <a:buNone/>
              <a:defRPr sz="1181"/>
            </a:lvl4pPr>
            <a:lvl5pPr marL="2399934" indent="0">
              <a:buNone/>
              <a:defRPr sz="1181"/>
            </a:lvl5pPr>
            <a:lvl6pPr marL="2999918" indent="0">
              <a:buNone/>
              <a:defRPr sz="1181"/>
            </a:lvl6pPr>
            <a:lvl7pPr marL="3599901" indent="0">
              <a:buNone/>
              <a:defRPr sz="1181"/>
            </a:lvl7pPr>
            <a:lvl8pPr marL="4199885" indent="0">
              <a:buNone/>
              <a:defRPr sz="1181"/>
            </a:lvl8pPr>
            <a:lvl9pPr marL="4799868" indent="0">
              <a:buNone/>
              <a:defRPr sz="118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t>6/7/2021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1199967" rtl="0" eaLnBrk="1" latinLnBrk="0" hangingPunct="1">
              <a:defRPr lang="en-US" sz="1312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418995" y="8171580"/>
            <a:ext cx="2591943" cy="35998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223642" y="491975"/>
            <a:ext cx="4697897" cy="8015589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83835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5791" y="311984"/>
            <a:ext cx="20767943" cy="8375570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9959" y="843256"/>
            <a:ext cx="17819608" cy="1799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959" y="2759858"/>
            <a:ext cx="17819608" cy="5159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5989" y="8277360"/>
            <a:ext cx="4859893" cy="35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1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2864" y="8277360"/>
            <a:ext cx="9233797" cy="35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31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548592" y="8277360"/>
            <a:ext cx="2591943" cy="35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1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9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defTabSz="1199967" rtl="0" eaLnBrk="1" latinLnBrk="0" hangingPunct="1">
        <a:lnSpc>
          <a:spcPct val="90000"/>
        </a:lnSpc>
        <a:spcBef>
          <a:spcPct val="0"/>
        </a:spcBef>
        <a:buNone/>
        <a:defRPr lang="en-US" sz="6299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239993" indent="-239993" algn="l" defTabSz="1199967" rtl="0" eaLnBrk="1" latinLnBrk="0" hangingPunct="1">
        <a:lnSpc>
          <a:spcPct val="100000"/>
        </a:lnSpc>
        <a:spcBef>
          <a:spcPts val="1181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99984" indent="-239993" algn="l" defTabSz="1199967" rtl="0" eaLnBrk="1" latinLnBrk="0" hangingPunct="1">
        <a:lnSpc>
          <a:spcPct val="100000"/>
        </a:lnSpc>
        <a:spcBef>
          <a:spcPts val="656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59974" indent="-239993" algn="l" defTabSz="1199967" rtl="0" eaLnBrk="1" latinLnBrk="0" hangingPunct="1">
        <a:lnSpc>
          <a:spcPct val="100000"/>
        </a:lnSpc>
        <a:spcBef>
          <a:spcPts val="656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19964" indent="-239993" algn="l" defTabSz="1199967" rtl="0" eaLnBrk="1" latinLnBrk="0" hangingPunct="1">
        <a:lnSpc>
          <a:spcPct val="100000"/>
        </a:lnSpc>
        <a:spcBef>
          <a:spcPts val="656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679954" indent="-239993" algn="l" defTabSz="1199967" rtl="0" eaLnBrk="1" latinLnBrk="0" hangingPunct="1">
        <a:lnSpc>
          <a:spcPct val="100000"/>
        </a:lnSpc>
        <a:spcBef>
          <a:spcPts val="656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099680" indent="-299992" algn="l" defTabSz="1199967" rtl="0" eaLnBrk="1" latinLnBrk="0" hangingPunct="1">
        <a:lnSpc>
          <a:spcPct val="100000"/>
        </a:lnSpc>
        <a:spcBef>
          <a:spcPts val="656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493370" indent="-299992" algn="l" defTabSz="1199967" rtl="0" eaLnBrk="1" latinLnBrk="0" hangingPunct="1">
        <a:lnSpc>
          <a:spcPct val="100000"/>
        </a:lnSpc>
        <a:spcBef>
          <a:spcPts val="656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2887060" indent="-299992" algn="l" defTabSz="1199967" rtl="0" eaLnBrk="1" latinLnBrk="0" hangingPunct="1">
        <a:lnSpc>
          <a:spcPct val="100000"/>
        </a:lnSpc>
        <a:spcBef>
          <a:spcPts val="656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280750" indent="-299992" algn="l" defTabSz="1199967" rtl="0" eaLnBrk="1" latinLnBrk="0" hangingPunct="1">
        <a:lnSpc>
          <a:spcPct val="100000"/>
        </a:lnSpc>
        <a:spcBef>
          <a:spcPts val="656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99984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99967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799951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4pPr>
      <a:lvl5pPr marL="2399934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5pPr>
      <a:lvl6pPr marL="2999918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6pPr>
      <a:lvl7pPr marL="3599901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7pPr>
      <a:lvl8pPr marL="4199885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8pPr>
      <a:lvl9pPr marL="4799868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ctrTitle"/>
          </p:nvPr>
        </p:nvSpPr>
        <p:spPr>
          <a:xfrm>
            <a:off x="2591825" y="1909708"/>
            <a:ext cx="3612205" cy="497826"/>
          </a:xfrm>
        </p:spPr>
        <p:txBody>
          <a:bodyPr/>
          <a:lstStyle/>
          <a:p>
            <a:r>
              <a:rPr lang="th-TH" sz="28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ฉบับที่ 1 ประจำเดือน มิถุนายน 2564</a:t>
            </a:r>
            <a:endParaRPr lang="th-TH" sz="2800" b="1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6" name="ชื่อเรื่องรอง 5"/>
          <p:cNvSpPr>
            <a:spLocks noGrp="1"/>
          </p:cNvSpPr>
          <p:nvPr>
            <p:ph type="subTitle" idx="1"/>
          </p:nvPr>
        </p:nvSpPr>
        <p:spPr>
          <a:xfrm>
            <a:off x="3693419" y="6456644"/>
            <a:ext cx="12603741" cy="599971"/>
          </a:xfrm>
        </p:spPr>
        <p:txBody>
          <a:bodyPr>
            <a:no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อย่าลืม </a:t>
            </a:r>
            <a:r>
              <a:rPr lang="en-US" sz="3600" b="1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! </a:t>
            </a:r>
            <a:r>
              <a:rPr lang="th-TH" sz="3600" b="1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ชำระภาษีที่ดินและสิ่งปลูกสร้าง ภายใน เดือนมิถุนายน 2564</a:t>
            </a:r>
          </a:p>
          <a:p>
            <a:endParaRPr lang="th-TH" sz="3600" b="1" dirty="0">
              <a:solidFill>
                <a:srgbClr val="FF000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9321421" y="1719618"/>
            <a:ext cx="2975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/>
              <a:t>จดหมายข่าว</a:t>
            </a:r>
            <a:endParaRPr lang="th-TH" sz="4800" b="1" dirty="0"/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1227" y="1882686"/>
            <a:ext cx="1571978" cy="1497122"/>
          </a:xfrm>
          <a:prstGeom prst="rect">
            <a:avLst/>
          </a:prstGeom>
        </p:spPr>
      </p:pic>
      <p:sp>
        <p:nvSpPr>
          <p:cNvPr id="10" name="กล่องข้อความ 9"/>
          <p:cNvSpPr txBox="1"/>
          <p:nvPr/>
        </p:nvSpPr>
        <p:spPr>
          <a:xfrm>
            <a:off x="2627453" y="2720051"/>
            <a:ext cx="11192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 smtClean="0"/>
              <a:t>องค์การบริหารส่วนตำบลห้วยคต  อำเภอห้วยคต จังหวัดอุทัยธานี</a:t>
            </a:r>
            <a:endParaRPr lang="th-TH" sz="5400" b="1" dirty="0"/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2663264" y="3469756"/>
            <a:ext cx="3529189" cy="481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งานจัดเก็บรายได้ กองคลัง</a:t>
            </a:r>
            <a:endParaRPr lang="th-TH" b="1" dirty="0"/>
          </a:p>
        </p:txBody>
      </p:sp>
      <p:sp>
        <p:nvSpPr>
          <p:cNvPr id="13" name="มนมุมสี่เหลี่ยมผืนผ้าด้านทแยงมุม 12"/>
          <p:cNvSpPr/>
          <p:nvPr/>
        </p:nvSpPr>
        <p:spPr>
          <a:xfrm>
            <a:off x="2853696" y="3930244"/>
            <a:ext cx="5248582" cy="2366384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rgbClr val="FFFF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ภาษีที่ดินและสิ่งปลูกสร้าง</a:t>
            </a:r>
          </a:p>
          <a:p>
            <a:r>
              <a:rPr lang="th-TH" sz="28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ผู้เสียภาษี </a:t>
            </a:r>
            <a:r>
              <a:rPr lang="en-US" sz="28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: </a:t>
            </a:r>
            <a:r>
              <a:rPr lang="th-TH" sz="28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เจ้าของที่ดิน/เจ้าของสิ่งปลูกสร้าง</a:t>
            </a:r>
          </a:p>
          <a:p>
            <a:r>
              <a:rPr lang="th-TH" sz="28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               ผู้ครอบครอง</a:t>
            </a:r>
            <a:r>
              <a:rPr lang="th-TH" sz="2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ทรัพย์สิน</a:t>
            </a:r>
            <a:r>
              <a:rPr lang="th-TH" sz="28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หรือผู้ที่ทำ</a:t>
            </a:r>
          </a:p>
          <a:p>
            <a:r>
              <a:rPr lang="th-TH" sz="28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               ประโยชน์ในทรัพย์สินของรัฐ</a:t>
            </a:r>
          </a:p>
          <a:p>
            <a:r>
              <a:rPr lang="th-TH" sz="28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               (ที่ดิน/สิ่งปลูกสร้าง)</a:t>
            </a: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8396877" y="3618793"/>
            <a:ext cx="10399545" cy="2591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/>
              <a:t>ประชาสัมพันธ์</a:t>
            </a:r>
            <a:endParaRPr lang="th-TH" b="1" dirty="0" smtClean="0"/>
          </a:p>
          <a:p>
            <a:pPr algn="thaiDist"/>
            <a:r>
              <a:rPr lang="th-TH" sz="2400" b="1" dirty="0" smtClean="0"/>
              <a:t>แจ้งประชาสัมพันธ์กำหนดการชำระภาษีที่ดินและสิ่งปลูกสร้างประจำปี 2564 แจ้งให้ท่านที่ได้รับหนังสือแจ้งประเมินภาษี กำหนดให้ต้องชำระภายในเดือนมิถุนายน 2564 หากชำระเกินกำหนด จะต้องเสียค่าปรับ และเงินเพิ่มตามที่กฎหมายกำหนด หรือ ท่านใดที่ยังไม่ได้รับหนังสือแจ้งประเมิน แต่มีที่ดิน เอกสารสิทธิ์ประเภท น.ส.3, น.ส.3ก, </a:t>
            </a:r>
            <a:r>
              <a:rPr lang="th-TH" sz="2400" b="1" dirty="0" err="1" smtClean="0"/>
              <a:t>สปก</a:t>
            </a:r>
            <a:r>
              <a:rPr lang="th-TH" sz="2400" b="1" dirty="0" smtClean="0"/>
              <a:t>.4-01, นิคมสหกรณ์ฯ หรือที่ดินอื่น ๆ  และมีที่ดินและสินทรัพย์ ที่ใช้ประโยชน์อื่นๆ นอกจากเพื่ออยู่อาศัยหรือทำเกษตรกรรม สามารถเข้ามาเพื่อติดต่อขอชำระภาษีได้ที่ สำนักงานองค์การบริหารส่วนตำบลห้วยคต ในเวลาราชการ หรือติดต่อสอบถามได้ที่เบอร์ โทรศัพท์ 0-5651-0991 โทรสาร 0-5651-0992</a:t>
            </a:r>
            <a:endParaRPr lang="th-TH" sz="2400" b="1" dirty="0"/>
          </a:p>
        </p:txBody>
      </p:sp>
    </p:spTree>
    <p:extLst>
      <p:ext uri="{BB962C8B-B14F-4D97-AF65-F5344CB8AC3E}">
        <p14:creationId xmlns:p14="http://schemas.microsoft.com/office/powerpoint/2010/main" val="35198031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ฟองสบู่">
  <a:themeElements>
    <a:clrScheme name="ฟองสบู่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ฟองสบู่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ฟองสบู่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TM03457510[[fn=ฟองสบู่]]</Template>
  <TotalTime>60</TotalTime>
  <Words>193</Words>
  <Application>Microsoft Office PowerPoint</Application>
  <PresentationFormat>กำหนดเอง</PresentationFormat>
  <Paragraphs>13</Paragraphs>
  <Slides>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8" baseType="lpstr">
      <vt:lpstr>Calibri</vt:lpstr>
      <vt:lpstr>Century Gothic</vt:lpstr>
      <vt:lpstr>Cordia New</vt:lpstr>
      <vt:lpstr>DilleniaUPC</vt:lpstr>
      <vt:lpstr>Garamond</vt:lpstr>
      <vt:lpstr>TH NiramitIT๙</vt:lpstr>
      <vt:lpstr>ฟองสบู่</vt:lpstr>
      <vt:lpstr>ฉบับที่ 1 ประจำเดือน มิถุนายน 2564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7</cp:revision>
  <cp:lastPrinted>2021-06-07T04:04:49Z</cp:lastPrinted>
  <dcterms:created xsi:type="dcterms:W3CDTF">2021-06-07T03:09:34Z</dcterms:created>
  <dcterms:modified xsi:type="dcterms:W3CDTF">2021-06-07T04:10:11Z</dcterms:modified>
</cp:coreProperties>
</file>